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B7B559-D379-47C7-A4E8-80ECD206D576}" v="1072" dt="2021-11-01T20:57:02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0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89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00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28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7046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26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456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84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19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48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50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4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7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29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3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44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6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CE8B2-54AC-B742-AAAB-E96329114B7A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435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C5B0-B70E-2D48-824E-6F2F218EE8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Downloading </a:t>
            </a:r>
            <a:r>
              <a:rPr lang="en-US" err="1"/>
              <a:t>Dbeaver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68903-8E54-AA49-B7AE-0ACFE25164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Please do this before workshop</a:t>
            </a:r>
          </a:p>
        </p:txBody>
      </p:sp>
    </p:spTree>
    <p:extLst>
      <p:ext uri="{BB962C8B-B14F-4D97-AF65-F5344CB8AC3E}">
        <p14:creationId xmlns:p14="http://schemas.microsoft.com/office/powerpoint/2010/main" val="684868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2755E0-9103-C946-BBE3-859997C83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A1005A-B2FC-4442-A8C3-CF2D556EA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first click on the database, this window will pop out click download.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C490341-B56B-234D-854B-52BCF24BC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93188"/>
            <a:ext cx="5456279" cy="384667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351E2DCE-90D1-4A63-8D8D-019299611630}"/>
              </a:ext>
            </a:extLst>
          </p:cNvPr>
          <p:cNvSpPr/>
          <p:nvPr/>
        </p:nvSpPr>
        <p:spPr>
          <a:xfrm>
            <a:off x="10382992" y="4898346"/>
            <a:ext cx="1128156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9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266A0-F367-6E46-8E48-D183B1BD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29B164-88A0-4F43-891B-CB69B35B9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Once it has finished downloading all of the drivers your left-hand side of the program should look like this.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E156393-ABF0-2D42-A3A4-C251D6A9A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161" y="618518"/>
            <a:ext cx="2867957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C3FB25F5-8277-4A3F-814E-F9996CCE0D02}"/>
              </a:ext>
            </a:extLst>
          </p:cNvPr>
          <p:cNvSpPr/>
          <p:nvPr/>
        </p:nvSpPr>
        <p:spPr>
          <a:xfrm>
            <a:off x="7280316" y="1093788"/>
            <a:ext cx="2977802" cy="21249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44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3D3175-7277-5940-BF31-E098D9FA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09CD34C-D5D2-4D28-A22C-F49969960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open the program again usually this pops up, it’s just the tip of the day you can disable it by unclicking show tips on startup.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04FE63B-BFC1-594E-B7C8-DC256D6CC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43235"/>
            <a:ext cx="5456279" cy="354658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F8CEF8A9-EDF9-4A1E-B893-EB6BC4231858}"/>
              </a:ext>
            </a:extLst>
          </p:cNvPr>
          <p:cNvSpPr/>
          <p:nvPr/>
        </p:nvSpPr>
        <p:spPr>
          <a:xfrm>
            <a:off x="6222669" y="3739543"/>
            <a:ext cx="2394857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2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03F30E-D297-104B-9FA4-05DEE29C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AF984F-3472-4D35-B5D2-036F00081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Click at the top where it says SQL and it has a small little design of a fancy paper looking icon, it should open a script editor. This is what your full interface should look like before starting the workshop. </a:t>
            </a:r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B9BC3A7-C695-5B45-8106-91ED89ECE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5079"/>
            <a:ext cx="5456279" cy="33828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937252A5-42B6-48BA-B3FC-6F313D0FFC74}"/>
              </a:ext>
            </a:extLst>
          </p:cNvPr>
          <p:cNvSpPr/>
          <p:nvPr/>
        </p:nvSpPr>
        <p:spPr>
          <a:xfrm>
            <a:off x="6589711" y="1811195"/>
            <a:ext cx="518226" cy="2850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55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676D-1754-D649-B613-90521A892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ready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01C43-89B4-9A4B-AC69-A19F27A2C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Make sure to bring:</a:t>
            </a:r>
          </a:p>
          <a:p>
            <a:pPr lvl="1"/>
            <a:r>
              <a:rPr lang="en-US"/>
              <a:t>Computer</a:t>
            </a:r>
          </a:p>
          <a:p>
            <a:pPr lvl="1"/>
            <a:r>
              <a:rPr lang="en-US" err="1"/>
              <a:t>Dbeaver</a:t>
            </a:r>
            <a:r>
              <a:rPr lang="en-US"/>
              <a:t> downloaded and setup</a:t>
            </a:r>
          </a:p>
          <a:p>
            <a:pPr marL="457200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14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80886E-61C6-EE4B-AD51-6F6456D3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</a:t>
            </a:r>
          </a:p>
        </p:txBody>
      </p:sp>
      <p:sp>
        <p:nvSpPr>
          <p:cNvPr id="73" name="Content Placeholder 8">
            <a:extLst>
              <a:ext uri="{FF2B5EF4-FFF2-40B4-BE49-F238E27FC236}">
                <a16:creationId xmlns:a16="http://schemas.microsoft.com/office/drawing/2014/main" id="{CDAC8A4F-0AEC-4E92-A0AB-737496DD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Website: https://dbeaver.io/download/</a:t>
            </a:r>
          </a:p>
          <a:p>
            <a:r>
              <a:rPr lang="en-US" sz="2000"/>
              <a:t>Navigate to downloads</a:t>
            </a:r>
          </a:p>
          <a:p>
            <a:r>
              <a:rPr lang="en-US" sz="2000"/>
              <a:t>Click on: Mac OS X x86 (dmg)</a:t>
            </a:r>
          </a:p>
          <a:p>
            <a:endParaRPr lang="en-US" sz="200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BE8CB92-92AC-144B-BD08-7235DCD7A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31613"/>
            <a:ext cx="5456279" cy="516982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4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F5509778-3253-4229-B975-D30C287BB243}"/>
              </a:ext>
            </a:extLst>
          </p:cNvPr>
          <p:cNvSpPr/>
          <p:nvPr/>
        </p:nvSpPr>
        <p:spPr>
          <a:xfrm>
            <a:off x="6875813" y="1547751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4246358-5573-41B4-BDA7-7B93DE346006}"/>
              </a:ext>
            </a:extLst>
          </p:cNvPr>
          <p:cNvSpPr/>
          <p:nvPr/>
        </p:nvSpPr>
        <p:spPr>
          <a:xfrm>
            <a:off x="6484935" y="5209309"/>
            <a:ext cx="1051937" cy="2278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3511E-C96C-BB4E-8176-70D17287A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 (cont.)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EA106B-2674-4EC6-9350-C7D346B1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Click on open with</a:t>
            </a:r>
          </a:p>
          <a:p>
            <a:r>
              <a:rPr lang="en-US" sz="2000"/>
              <a:t>Click OK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04A3458-285B-5549-B5F1-A50C8C3CD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81661"/>
            <a:ext cx="5456279" cy="48697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AAF94864-F199-4E31-A769-A84A32A66844}"/>
              </a:ext>
            </a:extLst>
          </p:cNvPr>
          <p:cNvSpPr/>
          <p:nvPr/>
        </p:nvSpPr>
        <p:spPr>
          <a:xfrm>
            <a:off x="6400800" y="3429000"/>
            <a:ext cx="5057774" cy="632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4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D23D26-90B1-9342-8A38-3A927A845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AFB67D-8A73-4619-BD9B-3176F99CF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Slide program over to applications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A69540E-42D2-9A4D-A3D6-6550A6758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20469"/>
            <a:ext cx="5456279" cy="37921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716816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CC818E-8E1B-B741-9E9C-B1B0AAFC1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D59C1BD-AABD-4445-9F16-A5BFFBFFB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You should find it in your applications, under the letter D.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98E2A8-BE22-1C40-B3C9-F45DA0FFA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27479"/>
            <a:ext cx="5456279" cy="25780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227F0BA4-3405-41B4-A4E6-35669C920AD4}"/>
              </a:ext>
            </a:extLst>
          </p:cNvPr>
          <p:cNvSpPr/>
          <p:nvPr/>
        </p:nvSpPr>
        <p:spPr>
          <a:xfrm>
            <a:off x="9401299" y="2909455"/>
            <a:ext cx="625434" cy="5195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8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95D669-9E7A-A248-9714-651050E6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2386985-FAD3-481C-89B9-D1476C92E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First time opening it will ask this question, click open.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4B1E13D-FF89-DA42-A36B-7992E5583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629" y="618518"/>
            <a:ext cx="418302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D79C35CB-34C1-409B-8FDF-24C221166292}"/>
              </a:ext>
            </a:extLst>
          </p:cNvPr>
          <p:cNvSpPr/>
          <p:nvPr/>
        </p:nvSpPr>
        <p:spPr>
          <a:xfrm>
            <a:off x="6927272" y="4123511"/>
            <a:ext cx="3867397" cy="689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7B7548-5A67-4C40-ABC7-2860857D7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5E6398-2C1F-40F0-A470-252A879BE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when you’re opening the application.</a:t>
            </a: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16AEA679-8852-DF40-B531-557443615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31995"/>
            <a:ext cx="5456279" cy="276906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474295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793C83-D489-4C43-B6DD-BB11ED870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D586B9-351D-411C-A3F3-3C5F60F29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First time opening it will ask if you would like to create a simple database, click yes. This is what we will be working with throughout the workshop. The SQL language will be SQL Lite.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484D75E-A0C1-BB41-9ED0-EBA860C9C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04618"/>
            <a:ext cx="5456279" cy="342381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6178E6F-64B0-4B2F-837F-B7A57B9F8A38}"/>
              </a:ext>
            </a:extLst>
          </p:cNvPr>
          <p:cNvSpPr/>
          <p:nvPr/>
        </p:nvSpPr>
        <p:spPr>
          <a:xfrm>
            <a:off x="9179626" y="3333009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29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1CED43-2704-0F49-ACE0-8C99E5A20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F3EA94-EEDF-42B0-A1C7-29B2267D9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on your left-hand side of your program.</a:t>
            </a:r>
          </a:p>
        </p:txBody>
      </p:sp>
      <p:pic>
        <p:nvPicPr>
          <p:cNvPr id="5" name="Content Placeholder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46824684-C26C-044B-AE69-8081C68C4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166" y="618518"/>
            <a:ext cx="2881946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8E56A86B-AE62-484C-B0D1-A072C14F8C13}"/>
              </a:ext>
            </a:extLst>
          </p:cNvPr>
          <p:cNvSpPr/>
          <p:nvPr/>
        </p:nvSpPr>
        <p:spPr>
          <a:xfrm>
            <a:off x="7378402" y="1543968"/>
            <a:ext cx="2771041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59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322</Words>
  <Application>Microsoft Office PowerPoint</Application>
  <PresentationFormat>Widescreen</PresentationFormat>
  <Paragraphs>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Tw Cen MT</vt:lpstr>
      <vt:lpstr>Circuit</vt:lpstr>
      <vt:lpstr>Downloading Dbeaver</vt:lpstr>
      <vt:lpstr>Steps to download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Workshop ready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Downloading Dbeaver</dc:title>
  <dc:creator>Vanessa Casillas</dc:creator>
  <cp:lastModifiedBy>Vanessa Casillas</cp:lastModifiedBy>
  <cp:revision>2</cp:revision>
  <dcterms:created xsi:type="dcterms:W3CDTF">2021-11-01T19:53:01Z</dcterms:created>
  <dcterms:modified xsi:type="dcterms:W3CDTF">2021-11-02T02:06:59Z</dcterms:modified>
</cp:coreProperties>
</file>

<file path=docProps/thumbnail.jpeg>
</file>